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452" r:id="rId5"/>
    <p:sldId id="466" r:id="rId6"/>
    <p:sldId id="504" r:id="rId7"/>
    <p:sldId id="506" r:id="rId8"/>
    <p:sldId id="563" r:id="rId9"/>
    <p:sldId id="564" r:id="rId10"/>
    <p:sldId id="565" r:id="rId11"/>
    <p:sldId id="566" r:id="rId12"/>
    <p:sldId id="534" r:id="rId13"/>
    <p:sldId id="53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A5835"/>
    <a:srgbClr val="EBEBEB"/>
    <a:srgbClr val="DA3467"/>
    <a:srgbClr val="FFFFFF"/>
    <a:srgbClr val="141C36"/>
    <a:srgbClr val="434690"/>
    <a:srgbClr val="4DA4D9"/>
    <a:srgbClr val="2D1343"/>
    <a:srgbClr val="141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95291-22CC-5969-F751-ADA3AC681437}" v="7" dt="2020-06-29T10:59:13.536"/>
    <p1510:client id="{3411D2DC-6012-429B-A348-53897EF11406}" v="2" dt="2020-04-30T07:52:51.779"/>
    <p1510:client id="{3A5685DA-E7AB-6213-3464-DE0E9C561BDE}" v="62" dt="2020-06-29T07:40:44.958"/>
    <p1510:client id="{54DB307A-66C1-BFF7-EA41-DC76FD29201A}" v="2" dt="2020-06-26T12:05:29.661"/>
    <p1510:client id="{5F0A6C4A-1265-4D92-859E-C8697C2E56B5}" v="2" dt="2020-06-18T06:10:39.63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70" autoAdjust="0"/>
    <p:restoredTop sz="94660"/>
  </p:normalViewPr>
  <p:slideViewPr>
    <p:cSldViewPr snapToGrid="0">
      <p:cViewPr varScale="1">
        <p:scale>
          <a:sx n="62" d="100"/>
          <a:sy n="62" d="100"/>
        </p:scale>
        <p:origin x="6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mal Kanth" userId="S::vimal.kanth@skillsoft.com::edbeee81-f6df-4b5a-808b-e16d75c9af15" providerId="AD" clId="Web-{54DB307A-66C1-BFF7-EA41-DC76FD29201A}"/>
    <pc:docChg chg="modSld">
      <pc:chgData name="Vimal Kanth" userId="S::vimal.kanth@skillsoft.com::edbeee81-f6df-4b5a-808b-e16d75c9af15" providerId="AD" clId="Web-{54DB307A-66C1-BFF7-EA41-DC76FD29201A}" dt="2020-06-26T12:05:29.661" v="1"/>
      <pc:docMkLst>
        <pc:docMk/>
      </pc:docMkLst>
      <pc:sldChg chg="modSp">
        <pc:chgData name="Vimal Kanth" userId="S::vimal.kanth@skillsoft.com::edbeee81-f6df-4b5a-808b-e16d75c9af15" providerId="AD" clId="Web-{54DB307A-66C1-BFF7-EA41-DC76FD29201A}" dt="2020-06-26T12:05:08.300" v="0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54DB307A-66C1-BFF7-EA41-DC76FD29201A}" dt="2020-06-26T12:05:08.300" v="0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54DB307A-66C1-BFF7-EA41-DC76FD29201A}" dt="2020-06-26T12:05:29.661" v="1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54DB307A-66C1-BFF7-EA41-DC76FD29201A}" dt="2020-06-26T12:05:29.661" v="1"/>
          <ac:spMkLst>
            <pc:docMk/>
            <pc:sldMk cId="2312329439" sldId="429"/>
            <ac:spMk id="4" creationId="{A45F3C51-B712-FE4C-8776-BA6F15CE5A3D}"/>
          </ac:spMkLst>
        </pc:spChg>
      </pc:sldChg>
    </pc:docChg>
  </pc:docChgLst>
  <pc:docChgLst>
    <pc:chgData name="Vimal Kanth" userId="S::vimal.kanth@skillsoft.com::edbeee81-f6df-4b5a-808b-e16d75c9af15" providerId="AD" clId="Web-{20995291-22CC-5969-F751-ADA3AC681437}"/>
    <pc:docChg chg="modSld">
      <pc:chgData name="Vimal Kanth" userId="S::vimal.kanth@skillsoft.com::edbeee81-f6df-4b5a-808b-e16d75c9af15" providerId="AD" clId="Web-{20995291-22CC-5969-F751-ADA3AC681437}" dt="2020-06-29T10:59:13.536" v="6" actId="14100"/>
      <pc:docMkLst>
        <pc:docMk/>
      </pc:docMkLst>
      <pc:sldChg chg="modSp">
        <pc:chgData name="Vimal Kanth" userId="S::vimal.kanth@skillsoft.com::edbeee81-f6df-4b5a-808b-e16d75c9af15" providerId="AD" clId="Web-{20995291-22CC-5969-F751-ADA3AC681437}" dt="2020-06-29T10:59:13.536" v="6" actId="14100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20995291-22CC-5969-F751-ADA3AC681437}" dt="2020-06-29T10:59:13.536" v="6" actId="14100"/>
          <ac:spMkLst>
            <pc:docMk/>
            <pc:sldMk cId="3790779882" sldId="427"/>
            <ac:spMk id="2" creationId="{00000000-0000-0000-0000-000000000000}"/>
          </ac:spMkLst>
        </pc:spChg>
      </pc:sldChg>
    </pc:docChg>
  </pc:docChgLst>
  <pc:docChgLst>
    <pc:chgData name="Vimal Kanth" userId="S::vimal.kanth@skillsoft.com::edbeee81-f6df-4b5a-808b-e16d75c9af15" providerId="AD" clId="Web-{3A5685DA-E7AB-6213-3464-DE0E9C561BDE}"/>
    <pc:docChg chg="modSld">
      <pc:chgData name="Vimal Kanth" userId="S::vimal.kanth@skillsoft.com::edbeee81-f6df-4b5a-808b-e16d75c9af15" providerId="AD" clId="Web-{3A5685DA-E7AB-6213-3464-DE0E9C561BDE}" dt="2020-06-29T07:40:44.958" v="61" actId="1076"/>
      <pc:docMkLst>
        <pc:docMk/>
      </pc:docMkLst>
      <pc:sldChg chg="modSp">
        <pc:chgData name="Vimal Kanth" userId="S::vimal.kanth@skillsoft.com::edbeee81-f6df-4b5a-808b-e16d75c9af15" providerId="AD" clId="Web-{3A5685DA-E7AB-6213-3464-DE0E9C561BDE}" dt="2020-06-29T07:33:57.285" v="17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3A5685DA-E7AB-6213-3464-DE0E9C561BDE}" dt="2020-06-29T07:33:57.285" v="17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44.958" v="61" actId="1076"/>
        <pc:sldMkLst>
          <pc:docMk/>
          <pc:sldMk cId="676459465" sldId="420"/>
        </pc:sldMkLst>
        <pc:spChg chg="mod">
          <ac:chgData name="Vimal Kanth" userId="S::vimal.kanth@skillsoft.com::edbeee81-f6df-4b5a-808b-e16d75c9af15" providerId="AD" clId="Web-{3A5685DA-E7AB-6213-3464-DE0E9C561BDE}" dt="2020-06-29T07:40:22.974" v="60"/>
          <ac:spMkLst>
            <pc:docMk/>
            <pc:sldMk cId="676459465" sldId="420"/>
            <ac:spMk id="2" creationId="{00000000-0000-0000-0000-000000000000}"/>
          </ac:spMkLst>
        </pc:spChg>
        <pc:spChg chg="mod">
          <ac:chgData name="Vimal Kanth" userId="S::vimal.kanth@skillsoft.com::edbeee81-f6df-4b5a-808b-e16d75c9af15" providerId="AD" clId="Web-{3A5685DA-E7AB-6213-3464-DE0E9C561BDE}" dt="2020-06-29T07:40:44.958" v="61" actId="1076"/>
          <ac:spMkLst>
            <pc:docMk/>
            <pc:sldMk cId="676459465" sldId="420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8:53.677" v="50" actId="14100"/>
        <pc:sldMkLst>
          <pc:docMk/>
          <pc:sldMk cId="2474481182" sldId="421"/>
        </pc:sldMkLst>
        <pc:spChg chg="mod">
          <ac:chgData name="Vimal Kanth" userId="S::vimal.kanth@skillsoft.com::edbeee81-f6df-4b5a-808b-e16d75c9af15" providerId="AD" clId="Web-{3A5685DA-E7AB-6213-3464-DE0E9C561BDE}" dt="2020-06-29T07:38:53.677" v="50" actId="14100"/>
          <ac:spMkLst>
            <pc:docMk/>
            <pc:sldMk cId="2474481182" sldId="421"/>
            <ac:spMk id="2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36.989" v="37" actId="20577"/>
        <pc:sldMkLst>
          <pc:docMk/>
          <pc:sldMk cId="380510215" sldId="422"/>
        </pc:sldMkLst>
        <pc:spChg chg="mod">
          <ac:chgData name="Vimal Kanth" userId="S::vimal.kanth@skillsoft.com::edbeee81-f6df-4b5a-808b-e16d75c9af15" providerId="AD" clId="Web-{3A5685DA-E7AB-6213-3464-DE0E9C561BDE}" dt="2020-06-29T07:36:36.989" v="37" actId="20577"/>
          <ac:spMkLst>
            <pc:docMk/>
            <pc:sldMk cId="380510215" sldId="422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46.364" v="57"/>
        <pc:sldMkLst>
          <pc:docMk/>
          <pc:sldMk cId="1436426423" sldId="423"/>
        </pc:sldMkLst>
        <pc:spChg chg="mod">
          <ac:chgData name="Vimal Kanth" userId="S::vimal.kanth@skillsoft.com::edbeee81-f6df-4b5a-808b-e16d75c9af15" providerId="AD" clId="Web-{3A5685DA-E7AB-6213-3464-DE0E9C561BDE}" dt="2020-06-29T07:39:46.364" v="57"/>
          <ac:spMkLst>
            <pc:docMk/>
            <pc:sldMk cId="1436426423" sldId="423"/>
            <ac:spMk id="4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18.286" v="34" actId="1076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3A5685DA-E7AB-6213-3464-DE0E9C561BDE}" dt="2020-06-29T07:36:01.505" v="30" actId="1076"/>
          <ac:spMkLst>
            <pc:docMk/>
            <pc:sldMk cId="3790779882" sldId="427"/>
            <ac:spMk id="88" creationId="{DB95B833-255A-4677-A5DE-069D0644EA68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5:53.412" v="29" actId="1076"/>
          <ac:spMkLst>
            <pc:docMk/>
            <pc:sldMk cId="3790779882" sldId="427"/>
            <ac:spMk id="90" creationId="{11BC18AC-6D61-4736-AB7D-2E9BA1DB492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8.286" v="34" actId="1076"/>
          <ac:spMkLst>
            <pc:docMk/>
            <pc:sldMk cId="3790779882" sldId="427"/>
            <ac:spMk id="92" creationId="{82B533BB-7CCD-4E96-A34B-678694D07459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2.395" v="33" actId="1076"/>
          <ac:spMkLst>
            <pc:docMk/>
            <pc:sldMk cId="3790779882" sldId="427"/>
            <ac:spMk id="94" creationId="{F4701D8E-3A0E-4C17-A5B4-74FDF4C9F00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692" v="31" actId="1076"/>
          <ac:spMkLst>
            <pc:docMk/>
            <pc:sldMk cId="3790779882" sldId="427"/>
            <ac:spMk id="95" creationId="{5FF269E6-25AD-474F-9D30-CE8119EE3AE5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707" v="32" actId="1076"/>
          <ac:spMkLst>
            <pc:docMk/>
            <pc:sldMk cId="3790779882" sldId="427"/>
            <ac:spMk id="96" creationId="{440EA4CC-58F3-47F8-BB49-C969E89D41D8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08.333" v="52" actId="14100"/>
        <pc:sldMkLst>
          <pc:docMk/>
          <pc:sldMk cId="1131644757" sldId="428"/>
        </pc:sldMkLst>
        <pc:spChg chg="mod">
          <ac:chgData name="Vimal Kanth" userId="S::vimal.kanth@skillsoft.com::edbeee81-f6df-4b5a-808b-e16d75c9af15" providerId="AD" clId="Web-{3A5685DA-E7AB-6213-3464-DE0E9C561BDE}" dt="2020-06-29T07:39:08.333" v="52" actId="14100"/>
          <ac:spMkLst>
            <pc:docMk/>
            <pc:sldMk cId="1131644757" sldId="428"/>
            <ac:spMk id="8" creationId="{F9C857E5-8164-ED47-8B47-6CCF65B4B1F6}"/>
          </ac:spMkLst>
        </pc:spChg>
      </pc:sldChg>
      <pc:sldChg chg="delSp modSp">
        <pc:chgData name="Vimal Kanth" userId="S::vimal.kanth@skillsoft.com::edbeee81-f6df-4b5a-808b-e16d75c9af15" providerId="AD" clId="Web-{3A5685DA-E7AB-6213-3464-DE0E9C561BDE}" dt="2020-06-29T07:35:43.254" v="28" actId="14100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3A5685DA-E7AB-6213-3464-DE0E9C561BDE}" dt="2020-06-29T07:35:43.254" v="28" actId="14100"/>
          <ac:spMkLst>
            <pc:docMk/>
            <pc:sldMk cId="2312329439" sldId="429"/>
            <ac:spMk id="4" creationId="{A45F3C51-B712-FE4C-8776-BA6F15CE5A3D}"/>
          </ac:spMkLst>
        </pc:spChg>
        <pc:spChg chg="del mod">
          <ac:chgData name="Vimal Kanth" userId="S::vimal.kanth@skillsoft.com::edbeee81-f6df-4b5a-808b-e16d75c9af15" providerId="AD" clId="Web-{3A5685DA-E7AB-6213-3464-DE0E9C561BDE}" dt="2020-06-29T07:35:29.785" v="26"/>
          <ac:spMkLst>
            <pc:docMk/>
            <pc:sldMk cId="2312329439" sldId="429"/>
            <ac:spMk id="21" creationId="{3A3CC986-2550-0C48-A21E-B7553C56AA7A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23.052" v="56" actId="14100"/>
        <pc:sldMkLst>
          <pc:docMk/>
          <pc:sldMk cId="175236703" sldId="430"/>
        </pc:sldMkLst>
        <pc:spChg chg="mod">
          <ac:chgData name="Vimal Kanth" userId="S::vimal.kanth@skillsoft.com::edbeee81-f6df-4b5a-808b-e16d75c9af15" providerId="AD" clId="Web-{3A5685DA-E7AB-6213-3464-DE0E9C561BDE}" dt="2020-06-29T07:39:23.052" v="56" actId="14100"/>
          <ac:spMkLst>
            <pc:docMk/>
            <pc:sldMk cId="175236703" sldId="430"/>
            <ac:spMk id="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56.333" v="58"/>
        <pc:sldMkLst>
          <pc:docMk/>
          <pc:sldMk cId="947796556" sldId="432"/>
        </pc:sldMkLst>
        <pc:spChg chg="mod">
          <ac:chgData name="Vimal Kanth" userId="S::vimal.kanth@skillsoft.com::edbeee81-f6df-4b5a-808b-e16d75c9af15" providerId="AD" clId="Web-{3A5685DA-E7AB-6213-3464-DE0E9C561BDE}" dt="2020-06-29T07:39:56.333" v="58"/>
          <ac:spMkLst>
            <pc:docMk/>
            <pc:sldMk cId="947796556" sldId="432"/>
            <ac:spMk id="15" creationId="{C18A6A9C-1E41-BC46-8485-33636C7758FF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14.771" v="59"/>
        <pc:sldMkLst>
          <pc:docMk/>
          <pc:sldMk cId="2432913482" sldId="435"/>
        </pc:sldMkLst>
        <pc:spChg chg="mod">
          <ac:chgData name="Vimal Kanth" userId="S::vimal.kanth@skillsoft.com::edbeee81-f6df-4b5a-808b-e16d75c9af15" providerId="AD" clId="Web-{3A5685DA-E7AB-6213-3464-DE0E9C561BDE}" dt="2020-06-29T07:40:14.771" v="59"/>
          <ac:spMkLst>
            <pc:docMk/>
            <pc:sldMk cId="2432913482" sldId="435"/>
            <ac:spMk id="7" creationId="{C18A6A9C-1E41-BC46-8485-33636C7758F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3763678" y="4276725"/>
            <a:ext cx="2913347" cy="2388061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1" y="-2"/>
            <a:ext cx="3366257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25019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913481" y="4093113"/>
            <a:ext cx="921473" cy="63506"/>
            <a:chOff x="6694826" y="6060892"/>
            <a:chExt cx="1326791" cy="91440"/>
          </a:xfrm>
        </p:grpSpPr>
        <p:pic>
          <p:nvPicPr>
            <p:cNvPr id="2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4471880" y="1840980"/>
            <a:ext cx="921473" cy="63506"/>
            <a:chOff x="6694826" y="6060892"/>
            <a:chExt cx="1326791" cy="91440"/>
          </a:xfrm>
        </p:grpSpPr>
        <p:pic>
          <p:nvPicPr>
            <p:cNvPr id="3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1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86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2000250"/>
            <a:ext cx="5248277" cy="42104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B3037676-7D9D-EB04-8B3A-D86D366F4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1277" y="2000250"/>
            <a:ext cx="5248277" cy="42321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DCCDACBD-5508-D9E7-5108-7E639C9F1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1345671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AAF538C-6601-9B81-6FE1-E39E050C37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1276" y="1367558"/>
            <a:ext cx="5248277" cy="387879"/>
          </a:xfrm>
        </p:spPr>
        <p:txBody>
          <a:bodyPr/>
          <a:lstStyle>
            <a:lvl1pPr algn="ctr">
              <a:defRPr b="1">
                <a:solidFill>
                  <a:srgbClr val="DA3467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901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482917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C28B80B-48F2-2046-36DF-81DA70D73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5923" y="1345671"/>
            <a:ext cx="6200777" cy="4864476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7825" y="1345671"/>
            <a:ext cx="6238875" cy="486447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40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3400427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D5E8932-68CA-3A0F-C4EA-1DC7B6B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3372" y="1348317"/>
            <a:ext cx="7553327" cy="4862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3371" y="1345671"/>
            <a:ext cx="7553327" cy="486500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79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X Large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746FF80-7DDA-A26F-A1DD-F9C6187E7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0" cy="38787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F7C350C-57F2-1852-A8B5-7FCA04308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8" y="2005733"/>
            <a:ext cx="11201400" cy="4406119"/>
          </a:xfrm>
        </p:spPr>
        <p:txBody>
          <a:bodyPr/>
          <a:lstStyle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56E20C-6AFC-4366-5657-0EA5CC374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773" y="2005733"/>
            <a:ext cx="11201400" cy="40481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7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801" r:id="rId5"/>
    <p:sldLayoutId id="2147483805" r:id="rId6"/>
    <p:sldLayoutId id="2147483802" r:id="rId7"/>
    <p:sldLayoutId id="2147483803" r:id="rId8"/>
    <p:sldLayoutId id="2147483804" r:id="rId9"/>
    <p:sldLayoutId id="2147483790" r:id="rId10"/>
    <p:sldLayoutId id="2147483767" r:id="rId11"/>
    <p:sldLayoutId id="2147483787" r:id="rId12"/>
    <p:sldLayoutId id="2147483788" r:id="rId13"/>
    <p:sldLayoutId id="2147483662" r:id="rId14"/>
    <p:sldLayoutId id="2147483791" r:id="rId15"/>
    <p:sldLayoutId id="2147483792" r:id="rId16"/>
    <p:sldLayoutId id="2147483793" r:id="rId17"/>
    <p:sldLayoutId id="2147483796" r:id="rId18"/>
    <p:sldLayoutId id="2147483794" r:id="rId19"/>
    <p:sldLayoutId id="2147483795" r:id="rId20"/>
    <p:sldLayoutId id="2147483797" r:id="rId21"/>
    <p:sldLayoutId id="2147483798" r:id="rId22"/>
    <p:sldLayoutId id="2147483799" r:id="rId23"/>
    <p:sldLayoutId id="2147483800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Securing Power BI Report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Munish Arora</a:t>
            </a:r>
          </a:p>
        </p:txBody>
      </p:sp>
    </p:spTree>
    <p:extLst>
      <p:ext uri="{BB962C8B-B14F-4D97-AF65-F5344CB8AC3E}">
        <p14:creationId xmlns:p14="http://schemas.microsoft.com/office/powerpoint/2010/main" val="29540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C372-B945-D55E-65AF-BE4D0A12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09: Enforce Row-Level Security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679924-740D-640A-9C4C-7F8A206820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In this lab you will create a many-to-many relationship between the Salesperson table and Sales table. You will also enforce row-level security to ensure that a salesperson can only analyze sales data for their assigned region(s).</a:t>
            </a:r>
          </a:p>
          <a:p>
            <a:r>
              <a:rPr lang="en-US" sz="2000" dirty="0"/>
              <a:t>In this lab you learn how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Configure many-to-many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Enforce row-level security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322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BE36E60-8F4E-B117-519F-D80674B1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187257-32D5-68AF-2CBC-EFB0C5ADA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Security Overview in Power BI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Implementing Row Level Security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Static Method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Dynamic Method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0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F3D02-7631-2F63-6A97-A095455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 1: Overview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55E5C-678B-E236-C51D-7C2C84931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1B4037-9E4C-61F6-E0EF-C0D8A74C09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7" b="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81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CDAAE5-4348-710C-44B4-8A018ACB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overview in Power BI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87B74-9B8C-7A65-46CD-1E067F469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 Power BI service is built on Azure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 Power BI service architecture is based on two clusters – 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1800" dirty="0">
                <a:latin typeface="+mn-lt"/>
              </a:rPr>
              <a:t>Web Front End (WFE) cluster and 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1800" dirty="0">
                <a:latin typeface="+mn-lt"/>
              </a:rPr>
              <a:t>Back-End cluster. </a:t>
            </a:r>
          </a:p>
          <a:p>
            <a:pPr lvl="1" indent="0">
              <a:lnSpc>
                <a:spcPct val="100000"/>
              </a:lnSpc>
              <a:buNone/>
            </a:pPr>
            <a:endParaRPr lang="en-US" sz="1600" dirty="0"/>
          </a:p>
          <a:p>
            <a:pPr lvl="1" indent="0">
              <a:lnSpc>
                <a:spcPct val="100000"/>
              </a:lnSpc>
              <a:buNone/>
            </a:pPr>
            <a:r>
              <a:rPr lang="en-US" sz="2000" dirty="0">
                <a:latin typeface="+mn-lt"/>
              </a:rPr>
              <a:t>The WFE cluster manages the initial connection and authentication to the Power BI service, and once authenticated, the Back-End handles all subsequent user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76038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CDAAE5-4348-710C-44B4-8A018ACB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overview in Power BI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87B74-9B8C-7A65-46CD-1E067F469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 Power BI, you can secure reports and workspaces by sharing them to active directory users and groups.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It is also possible to share a single report, but have users see different data, according to their job role.</a:t>
            </a:r>
          </a:p>
        </p:txBody>
      </p:sp>
      <p:pic>
        <p:nvPicPr>
          <p:cNvPr id="5" name="Picture 4" descr="A screenshot of a data model showing three tables; Employees, Sales, and Products, with relationships defined between tables.">
            <a:extLst>
              <a:ext uri="{FF2B5EF4-FFF2-40B4-BE49-F238E27FC236}">
                <a16:creationId xmlns:a16="http://schemas.microsoft.com/office/drawing/2014/main" id="{732FEB70-3F09-BF6D-09F6-4D90514E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4" y="3043287"/>
            <a:ext cx="10954426" cy="32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71889-443B-F4DB-547D-D307FB44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Row Level Security in Power BI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FA17D-E176-6470-E6F0-F80FBDA22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298" y="1345671"/>
            <a:ext cx="11201400" cy="48650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two ways to implement row-level security in Power BI: </a:t>
            </a:r>
          </a:p>
          <a:p>
            <a:pPr marL="742950" lvl="1" indent="-285750"/>
            <a:r>
              <a:rPr lang="en-US" sz="1800" dirty="0"/>
              <a:t>Static method and </a:t>
            </a:r>
          </a:p>
          <a:p>
            <a:pPr marL="742950" lvl="1" indent="-285750"/>
            <a:r>
              <a:rPr lang="en-US" sz="1800" dirty="0"/>
              <a:t>Dynamic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Select Manage Roles">
            <a:extLst>
              <a:ext uri="{FF2B5EF4-FFF2-40B4-BE49-F238E27FC236}">
                <a16:creationId xmlns:a16="http://schemas.microsoft.com/office/drawing/2014/main" id="{8E68E0AA-542A-1CA3-75A0-403C3AD36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764" y="3168573"/>
            <a:ext cx="84391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lect Create">
            <a:extLst>
              <a:ext uri="{FF2B5EF4-FFF2-40B4-BE49-F238E27FC236}">
                <a16:creationId xmlns:a16="http://schemas.microsoft.com/office/drawing/2014/main" id="{48E93850-BDD4-4AB0-F673-6FE138E9D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77" y="4849081"/>
            <a:ext cx="35814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8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6D51-0CFD-1609-5AB6-FD3B7C3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4688C-A426-A69D-296C-EE3701060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Uses a fixed value in the DAX filter.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3002AA-456D-C2B9-1890-98F149428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 descr="An image of the manage roles window, with four defined roles; automotive, clothing, game, and sports. In this image the game role is selected with filter context on the sales table, where the department is equal to Game.">
            <a:extLst>
              <a:ext uri="{FF2B5EF4-FFF2-40B4-BE49-F238E27FC236}">
                <a16:creationId xmlns:a16="http://schemas.microsoft.com/office/drawing/2014/main" id="{18D455AF-D381-D75D-5855-32A1CB194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10" y="1343243"/>
            <a:ext cx="7641889" cy="48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6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6D51-0CFD-1609-5AB6-FD3B7C3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4688C-A426-A69D-296C-EE3701060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Uses a dynamic value in the DAX filter.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612FC-C7F8-AFF7-38AE-D508220B4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An image of the creation of Dynamic role-level security. In the manage roles window, with EmployeeEmailAddress as a defined role. The DAX filter context is applied where the Employee email address is equal to the userprinciplename.">
            <a:extLst>
              <a:ext uri="{FF2B5EF4-FFF2-40B4-BE49-F238E27FC236}">
                <a16:creationId xmlns:a16="http://schemas.microsoft.com/office/drawing/2014/main" id="{4BDAFDC7-087B-FDF7-0D1C-3B131C131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5" y="2488802"/>
            <a:ext cx="11383554" cy="3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2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D6D-B1C4-2F86-BD1C-362D722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49-9830-3B69-B58F-6F698C933F06}"/>
              </a:ext>
            </a:extLst>
          </p:cNvPr>
          <p:cNvSpPr txBox="1">
            <a:spLocks/>
          </p:cNvSpPr>
          <p:nvPr/>
        </p:nvSpPr>
        <p:spPr>
          <a:xfrm>
            <a:off x="349321" y="1303314"/>
            <a:ext cx="11347379" cy="4922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Q01 – Which function will tell you the logged on username in the Power BI Service?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USERPRINCIPALNAME()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USERNAME()</a:t>
            </a:r>
          </a:p>
          <a:p>
            <a:pPr marL="457200" indent="-457200">
              <a:lnSpc>
                <a:spcPct val="100000"/>
              </a:lnSpc>
              <a:buAutoNum type="alphaUcPeriod"/>
            </a:pPr>
            <a:r>
              <a:rPr lang="en-US" sz="2000" dirty="0"/>
              <a:t>PRINCIPALNAME()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A01 - A</a:t>
            </a:r>
          </a:p>
          <a:p>
            <a:endParaRPr lang="en-US" sz="1050" dirty="0"/>
          </a:p>
          <a:p>
            <a:r>
              <a:rPr lang="en-US" sz="2000" dirty="0"/>
              <a:t>Q01 – Where can you test RLS by using different security roles?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Power BI Desktop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Power BI Service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lphaUcPeriod"/>
            </a:pPr>
            <a:r>
              <a:rPr lang="en-US" sz="2000" dirty="0"/>
              <a:t>Both Power BI Desktop and Power BI Service</a:t>
            </a:r>
          </a:p>
          <a:p>
            <a:r>
              <a:rPr lang="en-US" sz="2000" dirty="0"/>
              <a:t>A01 - A</a:t>
            </a:r>
          </a:p>
          <a:p>
            <a:endParaRPr lang="en-US" sz="1050" dirty="0"/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526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>John Mckeever</DisplayName>
        <AccountId>1629</AccountId>
        <AccountType/>
      </UserInfo>
    </SharedWithUsers>
    <Slides xmlns="d72133df-ddc6-45fd-ab4e-f14db011aa4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E6C7081670374CB6F5A5C915250DEC" ma:contentTypeVersion="12" ma:contentTypeDescription="Create a new document." ma:contentTypeScope="" ma:versionID="b2f6ab4a92e2d4d1895e0a7e74b9c2c4">
  <xsd:schema xmlns:xsd="http://www.w3.org/2001/XMLSchema" xmlns:xs="http://www.w3.org/2001/XMLSchema" xmlns:p="http://schemas.microsoft.com/office/2006/metadata/properties" xmlns:ns2="d72133df-ddc6-45fd-ab4e-f14db011aa40" xmlns:ns3="488a1db5-df25-43b4-b6c2-d82aeb08202e" targetNamespace="http://schemas.microsoft.com/office/2006/metadata/properties" ma:root="true" ma:fieldsID="7ad5b623c1c7312700a7654d87c3a52e" ns2:_="" ns3:_="">
    <xsd:import namespace="d72133df-ddc6-45fd-ab4e-f14db011aa40"/>
    <xsd:import namespace="488a1db5-df25-43b4-b6c2-d82aeb08202e"/>
    <xsd:element name="properties">
      <xsd:complexType>
        <xsd:sequence>
          <xsd:element name="documentManagement">
            <xsd:complexType>
              <xsd:all>
                <xsd:element ref="ns2:Slide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Slides" ma:index="4" nillable="true" ma:displayName="Slides" ma:hidden="true" ma:internalName="Slides" ma:readOnly="false" ma:percentage="FALSE">
      <xsd:simpleType>
        <xsd:restriction base="dms:Number"/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8a1db5-df25-43b4-b6c2-d82aeb0820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9EA2BC-1CE9-4C85-9716-ECCAE8B6A90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a072cdd-1d57-478e-a884-066ae171748b"/>
    <ds:schemaRef ds:uri="http://purl.org/dc/elements/1.1/"/>
    <ds:schemaRef ds:uri="http://schemas.microsoft.com/office/2006/metadata/properties"/>
    <ds:schemaRef ds:uri="http://purl.org/dc/terms/"/>
    <ds:schemaRef ds:uri="f3573a19-9a46-4cc4-81cb-2f2f4e81e8e1"/>
    <ds:schemaRef ds:uri="http://www.w3.org/XML/1998/namespace"/>
    <ds:schemaRef ds:uri="http://purl.org/dc/dcmitype/"/>
    <ds:schemaRef ds:uri="d72133df-ddc6-45fd-ab4e-f14db011aa40"/>
  </ds:schemaRefs>
</ds:datastoreItem>
</file>

<file path=customXml/itemProps2.xml><?xml version="1.0" encoding="utf-8"?>
<ds:datastoreItem xmlns:ds="http://schemas.openxmlformats.org/officeDocument/2006/customXml" ds:itemID="{1845FC8D-1DE6-4E60-AE71-27B3CACE3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2133df-ddc6-45fd-ab4e-f14db011aa40"/>
    <ds:schemaRef ds:uri="488a1db5-df25-43b4-b6c2-d82aeb0820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5367</TotalTime>
  <Words>301</Words>
  <Application>Microsoft Office PowerPoint</Application>
  <PresentationFormat>Widescreen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Courier New</vt:lpstr>
      <vt:lpstr>Montserrat Black</vt:lpstr>
      <vt:lpstr>Montserrat Extra Bold</vt:lpstr>
      <vt:lpstr>Montserrat ExtraBold</vt:lpstr>
      <vt:lpstr>Wingdings</vt:lpstr>
      <vt:lpstr>Office Theme</vt:lpstr>
      <vt:lpstr>Security</vt:lpstr>
      <vt:lpstr>Security</vt:lpstr>
      <vt:lpstr>Lesson 1: Overview</vt:lpstr>
      <vt:lpstr>Security overview in Power BI</vt:lpstr>
      <vt:lpstr>Security overview in Power BI</vt:lpstr>
      <vt:lpstr>Row Level Security in Power BI</vt:lpstr>
      <vt:lpstr>Static Method</vt:lpstr>
      <vt:lpstr>Dynamic Method</vt:lpstr>
      <vt:lpstr>Knowledge Check</vt:lpstr>
      <vt:lpstr>Lab 09: Enforce Row-Level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Munish Arora</cp:lastModifiedBy>
  <cp:revision>195</cp:revision>
  <dcterms:created xsi:type="dcterms:W3CDTF">2019-12-09T16:47:03Z</dcterms:created>
  <dcterms:modified xsi:type="dcterms:W3CDTF">2022-10-29T07:01:56Z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0x010100B2E6C7081670374CB6F5A5C915250DEC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